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301" r:id="rId4"/>
    <p:sldId id="305" r:id="rId5"/>
    <p:sldId id="302" r:id="rId6"/>
    <p:sldId id="306" r:id="rId7"/>
    <p:sldId id="307" r:id="rId8"/>
    <p:sldId id="308" r:id="rId9"/>
    <p:sldId id="309" r:id="rId10"/>
    <p:sldId id="303" r:id="rId11"/>
    <p:sldId id="310" r:id="rId12"/>
    <p:sldId id="311" r:id="rId13"/>
    <p:sldId id="313" r:id="rId14"/>
    <p:sldId id="304" r:id="rId15"/>
    <p:sldId id="315" r:id="rId16"/>
    <p:sldId id="314" r:id="rId17"/>
    <p:sldId id="312" r:id="rId18"/>
    <p:sldId id="267" r:id="rId19"/>
  </p:sldIdLst>
  <p:sldSz cx="12192000" cy="6858000"/>
  <p:notesSz cx="6858000" cy="9144000"/>
  <p:embeddedFontLst>
    <p:embeddedFont>
      <p:font typeface="나눔바른고딕" panose="020B0603020101020101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배달의민족 도현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A3736"/>
    <a:srgbClr val="444240"/>
    <a:srgbClr val="3D3B3A"/>
    <a:srgbClr val="2E2A28"/>
    <a:srgbClr val="FFD966"/>
    <a:srgbClr val="E3E3E3"/>
    <a:srgbClr val="F0F0F0"/>
    <a:srgbClr val="FFFFFF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3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80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33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69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852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07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02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72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7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9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6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401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9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89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7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96465" y="2521226"/>
            <a:ext cx="7295535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83030" y="2888280"/>
            <a:ext cx="2678938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어디가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3289" y="3967441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03975" y="6279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인트로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인트로 및 맵뷰 메뉴확인">
            <a:hlinkClick r:id="" action="ppaction://media"/>
            <a:extLst>
              <a:ext uri="{FF2B5EF4-FFF2-40B4-BE49-F238E27FC236}">
                <a16:creationId xmlns:a16="http://schemas.microsoft.com/office/drawing/2014/main" id="{77F9E6C3-F067-4713-A701-654C09BFA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4771" y="524105"/>
            <a:ext cx="2718347" cy="60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84428" y="81870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OCR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와이파이 연결">
            <a:hlinkClick r:id="" action="ppaction://media"/>
            <a:extLst>
              <a:ext uri="{FF2B5EF4-FFF2-40B4-BE49-F238E27FC236}">
                <a16:creationId xmlns:a16="http://schemas.microsoft.com/office/drawing/2014/main" id="{93CFD34B-EDA7-40FC-9F08-4C9461A7D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3259" y="461986"/>
            <a:ext cx="2819859" cy="62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9992" y="11375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firebase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파이어베이스 와이파이 연결">
            <a:hlinkClick r:id="" action="ppaction://media"/>
            <a:extLst>
              <a:ext uri="{FF2B5EF4-FFF2-40B4-BE49-F238E27FC236}">
                <a16:creationId xmlns:a16="http://schemas.microsoft.com/office/drawing/2014/main" id="{34B1883C-167D-449E-B5F8-0501BC93C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4870" y="169242"/>
            <a:ext cx="2857850" cy="6349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6035A-C3A0-4C5C-A190-12640A529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992" y="2482073"/>
            <a:ext cx="5915978" cy="20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9992" y="11375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78756-6415-4BAD-BCD5-BE5AEA394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2660"/>
            <a:ext cx="2436876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5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프로젝트를 통해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얻은것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 descr="Coding free icon">
            <a:extLst>
              <a:ext uri="{FF2B5EF4-FFF2-40B4-BE49-F238E27FC236}">
                <a16:creationId xmlns:a16="http://schemas.microsoft.com/office/drawing/2014/main" id="{F527AE0B-565E-4C52-B48E-091803761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78" y="2262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Goal free icon">
            <a:extLst>
              <a:ext uri="{FF2B5EF4-FFF2-40B4-BE49-F238E27FC236}">
                <a16:creationId xmlns:a16="http://schemas.microsoft.com/office/drawing/2014/main" id="{8981BA82-8939-4F3C-A18C-DE94F746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57" y="2118360"/>
            <a:ext cx="2621280" cy="26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ooperation free icon">
            <a:extLst>
              <a:ext uri="{FF2B5EF4-FFF2-40B4-BE49-F238E27FC236}">
                <a16:creationId xmlns:a16="http://schemas.microsoft.com/office/drawing/2014/main" id="{F3E3D1E8-51D3-41F0-AB08-1C5C1C9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996" y="2047846"/>
            <a:ext cx="2762308" cy="276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2D36A1-46D8-434F-A88F-F92FB2289CA8}"/>
              </a:ext>
            </a:extLst>
          </p:cNvPr>
          <p:cNvSpPr txBox="1"/>
          <p:nvPr/>
        </p:nvSpPr>
        <p:spPr>
          <a:xfrm>
            <a:off x="3487753" y="4745760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F4C50A-C82C-416F-A8A1-C209DE584E3A}"/>
              </a:ext>
            </a:extLst>
          </p:cNvPr>
          <p:cNvSpPr txBox="1"/>
          <p:nvPr/>
        </p:nvSpPr>
        <p:spPr>
          <a:xfrm>
            <a:off x="6601676" y="4805347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27D1C4-34E0-4246-AC99-45142A0714AE}"/>
              </a:ext>
            </a:extLst>
          </p:cNvPr>
          <p:cNvSpPr txBox="1"/>
          <p:nvPr/>
        </p:nvSpPr>
        <p:spPr>
          <a:xfrm>
            <a:off x="9897529" y="4805347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5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일정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223062-0A4D-4560-97AF-7107C8816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88" y="1692172"/>
            <a:ext cx="9062392" cy="40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4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회의기록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2CAF91-9E48-488D-BB51-E949B73A3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88" y="1247860"/>
            <a:ext cx="5398132" cy="5098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C35CAF-D83E-4CD8-8B75-D7BC7D1DC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492" y="1471379"/>
            <a:ext cx="2978468" cy="44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9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산출물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20A505-035B-4124-A5E5-55581BEE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715" y="2146041"/>
            <a:ext cx="4943475" cy="2828925"/>
          </a:xfrm>
          <a:prstGeom prst="rect">
            <a:avLst/>
          </a:prstGeom>
        </p:spPr>
      </p:pic>
      <p:pic>
        <p:nvPicPr>
          <p:cNvPr id="1026" name="Picture 2" descr="구글 플레이 스토어(play store) 다운로드 및 설치 (pc, 모바일)">
            <a:extLst>
              <a:ext uri="{FF2B5EF4-FFF2-40B4-BE49-F238E27FC236}">
                <a16:creationId xmlns:a16="http://schemas.microsoft.com/office/drawing/2014/main" id="{53B584E2-C8FD-42B5-8B20-DBBBC20D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243" y="2673491"/>
            <a:ext cx="1752398" cy="175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46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https://github.com/KIMTHE/KNU-CapstoneDesign-20212-Team10-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무료이미지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4"/>
            <a:ext cx="4684241" cy="5983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36219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8C63-C047-4D30-A996-8EA3E357189E}"/>
              </a:ext>
            </a:extLst>
          </p:cNvPr>
          <p:cNvSpPr txBox="1"/>
          <p:nvPr/>
        </p:nvSpPr>
        <p:spPr>
          <a:xfrm>
            <a:off x="4089499" y="5088868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</a:p>
        </p:txBody>
      </p:sp>
      <p:pic>
        <p:nvPicPr>
          <p:cNvPr id="1026" name="Picture 2" descr="Phone free icon">
            <a:extLst>
              <a:ext uri="{FF2B5EF4-FFF2-40B4-BE49-F238E27FC236}">
                <a16:creationId xmlns:a16="http://schemas.microsoft.com/office/drawing/2014/main" id="{97EABA35-97A6-4E84-AC18-E9286AD2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88" y="1526862"/>
            <a:ext cx="3362960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와이파이존 스티커 우드사인 wi-fi존 표시 카페소품 - 옥션">
            <a:extLst>
              <a:ext uri="{FF2B5EF4-FFF2-40B4-BE49-F238E27FC236}">
                <a16:creationId xmlns:a16="http://schemas.microsoft.com/office/drawing/2014/main" id="{78BA5660-36BD-4711-B986-AA07AD4E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269" y="1526862"/>
            <a:ext cx="3362960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59A3FC-10BD-42F8-B574-865BB7C8CB7E}"/>
              </a:ext>
            </a:extLst>
          </p:cNvPr>
          <p:cNvSpPr txBox="1"/>
          <p:nvPr/>
        </p:nvSpPr>
        <p:spPr>
          <a:xfrm>
            <a:off x="9010748" y="5088868"/>
            <a:ext cx="1718211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</a:t>
            </a:r>
            <a:r>
              <a:rPr lang="en-US" altLang="ko-KR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EDB5C6-FBDC-4584-8F27-791E91FE9BE8}"/>
              </a:ext>
            </a:extLst>
          </p:cNvPr>
          <p:cNvCxnSpPr>
            <a:cxnSpLocks/>
          </p:cNvCxnSpPr>
          <p:nvPr/>
        </p:nvCxnSpPr>
        <p:spPr>
          <a:xfrm flipV="1">
            <a:off x="6334549" y="3338320"/>
            <a:ext cx="150918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9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8C63-C047-4D30-A996-8EA3E357189E}"/>
              </a:ext>
            </a:extLst>
          </p:cNvPr>
          <p:cNvSpPr txBox="1"/>
          <p:nvPr/>
        </p:nvSpPr>
        <p:spPr>
          <a:xfrm>
            <a:off x="3132754" y="4350645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</a:p>
        </p:txBody>
      </p:sp>
      <p:pic>
        <p:nvPicPr>
          <p:cNvPr id="1026" name="Picture 2" descr="Phone free icon">
            <a:extLst>
              <a:ext uri="{FF2B5EF4-FFF2-40B4-BE49-F238E27FC236}">
                <a16:creationId xmlns:a16="http://schemas.microsoft.com/office/drawing/2014/main" id="{97EABA35-97A6-4E84-AC18-E9286AD2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68" y="2376744"/>
            <a:ext cx="1973901" cy="197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59A3FC-10BD-42F8-B574-865BB7C8CB7E}"/>
              </a:ext>
            </a:extLst>
          </p:cNvPr>
          <p:cNvSpPr txBox="1"/>
          <p:nvPr/>
        </p:nvSpPr>
        <p:spPr>
          <a:xfrm>
            <a:off x="6376603" y="5035448"/>
            <a:ext cx="1718211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utility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EDB5C6-FBDC-4584-8F27-791E91FE9BE8}"/>
              </a:ext>
            </a:extLst>
          </p:cNvPr>
          <p:cNvCxnSpPr>
            <a:cxnSpLocks/>
          </p:cNvCxnSpPr>
          <p:nvPr/>
        </p:nvCxnSpPr>
        <p:spPr>
          <a:xfrm flipV="1">
            <a:off x="4741043" y="3363694"/>
            <a:ext cx="150918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tility free icon">
            <a:extLst>
              <a:ext uri="{FF2B5EF4-FFF2-40B4-BE49-F238E27FC236}">
                <a16:creationId xmlns:a16="http://schemas.microsoft.com/office/drawing/2014/main" id="{C8FC7B00-2442-42B2-A653-4D5ECE6B9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91" y="1538927"/>
            <a:ext cx="1803023" cy="180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81ACA4-2282-4A9E-AD2F-856CE6FFAE01}"/>
              </a:ext>
            </a:extLst>
          </p:cNvPr>
          <p:cNvCxnSpPr>
            <a:cxnSpLocks/>
          </p:cNvCxnSpPr>
          <p:nvPr/>
        </p:nvCxnSpPr>
        <p:spPr>
          <a:xfrm flipV="1">
            <a:off x="8323118" y="3341950"/>
            <a:ext cx="115616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ap free icon">
            <a:extLst>
              <a:ext uri="{FF2B5EF4-FFF2-40B4-BE49-F238E27FC236}">
                <a16:creationId xmlns:a16="http://schemas.microsoft.com/office/drawing/2014/main" id="{25E6E770-1AED-47B5-8C1A-9DFACD49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07" y="1218778"/>
            <a:ext cx="1509182" cy="150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ochure free icon">
            <a:extLst>
              <a:ext uri="{FF2B5EF4-FFF2-40B4-BE49-F238E27FC236}">
                <a16:creationId xmlns:a16="http://schemas.microsoft.com/office/drawing/2014/main" id="{AC1E1FBC-3F45-4373-AC4D-AAD06F8C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518" y="3724205"/>
            <a:ext cx="1509183" cy="150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fe free icon">
            <a:extLst>
              <a:ext uri="{FF2B5EF4-FFF2-40B4-BE49-F238E27FC236}">
                <a16:creationId xmlns:a16="http://schemas.microsoft.com/office/drawing/2014/main" id="{3B3D51C4-1C6B-4257-9289-DD853847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66" y="3457026"/>
            <a:ext cx="1635760" cy="1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B4E646-0E5E-4471-B62A-96D7F18E85ED}"/>
              </a:ext>
            </a:extLst>
          </p:cNvPr>
          <p:cNvSpPr txBox="1"/>
          <p:nvPr/>
        </p:nvSpPr>
        <p:spPr>
          <a:xfrm>
            <a:off x="10306538" y="2657147"/>
            <a:ext cx="1156163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뷰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705CBA-B765-4183-BD50-D050F6437CCE}"/>
              </a:ext>
            </a:extLst>
          </p:cNvPr>
          <p:cNvSpPr txBox="1"/>
          <p:nvPr/>
        </p:nvSpPr>
        <p:spPr>
          <a:xfrm>
            <a:off x="9976534" y="5092786"/>
            <a:ext cx="1798906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81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소개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D8139B-0E2C-474E-B0BD-9A1A62FAE35A}"/>
              </a:ext>
            </a:extLst>
          </p:cNvPr>
          <p:cNvSpPr txBox="1"/>
          <p:nvPr/>
        </p:nvSpPr>
        <p:spPr>
          <a:xfrm>
            <a:off x="2794230" y="1447166"/>
            <a:ext cx="8793226" cy="41088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지도를 통해 주변 카페를 확인 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카페의 메뉴를 확인 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촬영으로 카페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자동으로 연결할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사용자가 등록한 카페의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이용하여 쉽게 연결할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95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67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지도를 통해 주변 카페를 확인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076" name="Picture 4" descr="Gps free icon">
            <a:extLst>
              <a:ext uri="{FF2B5EF4-FFF2-40B4-BE49-F238E27FC236}">
                <a16:creationId xmlns:a16="http://schemas.microsoft.com/office/drawing/2014/main" id="{D739AF90-1ADF-4090-8F80-1C0FACBA1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72" y="3096138"/>
            <a:ext cx="186944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카카오맵 - 나무위키">
            <a:extLst>
              <a:ext uri="{FF2B5EF4-FFF2-40B4-BE49-F238E27FC236}">
                <a16:creationId xmlns:a16="http://schemas.microsoft.com/office/drawing/2014/main" id="{8E0E27A5-77DB-4B70-A117-A27C0F62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44" y="3399134"/>
            <a:ext cx="2418080" cy="126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B97D626-832A-4CF7-B88E-8AAA7E2AC182}"/>
              </a:ext>
            </a:extLst>
          </p:cNvPr>
          <p:cNvCxnSpPr>
            <a:cxnSpLocks/>
          </p:cNvCxnSpPr>
          <p:nvPr/>
        </p:nvCxnSpPr>
        <p:spPr>
          <a:xfrm flipH="1">
            <a:off x="5144913" y="3688854"/>
            <a:ext cx="2820527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D729FF-2C87-442C-89FB-4B635668D452}"/>
              </a:ext>
            </a:extLst>
          </p:cNvPr>
          <p:cNvSpPr txBox="1"/>
          <p:nvPr/>
        </p:nvSpPr>
        <p:spPr>
          <a:xfrm>
            <a:off x="6226452" y="3057274"/>
            <a:ext cx="853242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뷰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CCE6FCC-0C0C-4B60-928B-ABDD05FE0BBF}"/>
              </a:ext>
            </a:extLst>
          </p:cNvPr>
          <p:cNvCxnSpPr>
            <a:cxnSpLocks/>
          </p:cNvCxnSpPr>
          <p:nvPr/>
        </p:nvCxnSpPr>
        <p:spPr>
          <a:xfrm flipH="1">
            <a:off x="5144912" y="4453031"/>
            <a:ext cx="2901808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01ACEF-7E8B-48A6-919E-6B04E7929B33}"/>
              </a:ext>
            </a:extLst>
          </p:cNvPr>
          <p:cNvSpPr txBox="1"/>
          <p:nvPr/>
        </p:nvSpPr>
        <p:spPr>
          <a:xfrm>
            <a:off x="5854588" y="3933354"/>
            <a:ext cx="1596970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카페 목록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16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카페의 메뉴를 확인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4" name="Picture 4" descr="Gps free icon">
            <a:extLst>
              <a:ext uri="{FF2B5EF4-FFF2-40B4-BE49-F238E27FC236}">
                <a16:creationId xmlns:a16="http://schemas.microsoft.com/office/drawing/2014/main" id="{74FF034C-F107-4DCA-9319-39A3F7DD5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752" y="2913258"/>
            <a:ext cx="186944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Web free icon">
            <a:extLst>
              <a:ext uri="{FF2B5EF4-FFF2-40B4-BE49-F238E27FC236}">
                <a16:creationId xmlns:a16="http://schemas.microsoft.com/office/drawing/2014/main" id="{29D58A57-9A7F-4D71-888E-12A145BA4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03" y="2745301"/>
            <a:ext cx="1656714" cy="165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BC5AB1-049E-4CC8-A152-04F9828331D0}"/>
              </a:ext>
            </a:extLst>
          </p:cNvPr>
          <p:cNvCxnSpPr>
            <a:cxnSpLocks/>
          </p:cNvCxnSpPr>
          <p:nvPr/>
        </p:nvCxnSpPr>
        <p:spPr>
          <a:xfrm>
            <a:off x="5276028" y="3811592"/>
            <a:ext cx="3306916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EC2686-90BF-43A3-AF14-83A5AD8ED971}"/>
              </a:ext>
            </a:extLst>
          </p:cNvPr>
          <p:cNvSpPr txBox="1"/>
          <p:nvPr/>
        </p:nvSpPr>
        <p:spPr>
          <a:xfrm>
            <a:off x="6213970" y="3171237"/>
            <a:ext cx="1503680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3889F-1073-4871-8F21-BA3396E577C6}"/>
              </a:ext>
            </a:extLst>
          </p:cNvPr>
          <p:cNvSpPr txBox="1"/>
          <p:nvPr/>
        </p:nvSpPr>
        <p:spPr>
          <a:xfrm>
            <a:off x="8180802" y="4385710"/>
            <a:ext cx="3306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https://place.map.kakao.com/</a:t>
            </a:r>
          </a:p>
        </p:txBody>
      </p:sp>
    </p:spTree>
    <p:extLst>
      <p:ext uri="{BB962C8B-B14F-4D97-AF65-F5344CB8AC3E}">
        <p14:creationId xmlns:p14="http://schemas.microsoft.com/office/powerpoint/2010/main" val="67949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6881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촬영으로 카페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자동으로 연결할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4" name="Picture 2" descr="Photography free icon">
            <a:extLst>
              <a:ext uri="{FF2B5EF4-FFF2-40B4-BE49-F238E27FC236}">
                <a16:creationId xmlns:a16="http://schemas.microsoft.com/office/drawing/2014/main" id="{7175604C-F621-4D5D-9454-EED86C10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80" y="3233967"/>
            <a:ext cx="2289986" cy="22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B17E1DE-53DD-4935-8AFA-350752F66872}"/>
              </a:ext>
            </a:extLst>
          </p:cNvPr>
          <p:cNvCxnSpPr>
            <a:cxnSpLocks/>
          </p:cNvCxnSpPr>
          <p:nvPr/>
        </p:nvCxnSpPr>
        <p:spPr>
          <a:xfrm flipV="1">
            <a:off x="5470738" y="4761529"/>
            <a:ext cx="2276456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Google Cloud Platform Overview - BESPINGLOBAL">
            <a:extLst>
              <a:ext uri="{FF2B5EF4-FFF2-40B4-BE49-F238E27FC236}">
                <a16:creationId xmlns:a16="http://schemas.microsoft.com/office/drawing/2014/main" id="{5ABCE2C2-955B-4212-84B7-DB49FDFE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94" y="3429000"/>
            <a:ext cx="3075056" cy="189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81010F4-B4DC-4F8A-B30C-905069F6EF9D}"/>
              </a:ext>
            </a:extLst>
          </p:cNvPr>
          <p:cNvCxnSpPr>
            <a:cxnSpLocks/>
          </p:cNvCxnSpPr>
          <p:nvPr/>
        </p:nvCxnSpPr>
        <p:spPr>
          <a:xfrm flipH="1">
            <a:off x="5408786" y="3908090"/>
            <a:ext cx="2262014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E4B382-058C-481B-AD06-EBDA161B3586}"/>
              </a:ext>
            </a:extLst>
          </p:cNvPr>
          <p:cNvSpPr txBox="1"/>
          <p:nvPr/>
        </p:nvSpPr>
        <p:spPr>
          <a:xfrm>
            <a:off x="6210241" y="4756828"/>
            <a:ext cx="659103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9FABE3-E2C1-4CA1-869D-A654C275800B}"/>
              </a:ext>
            </a:extLst>
          </p:cNvPr>
          <p:cNvSpPr txBox="1"/>
          <p:nvPr/>
        </p:nvSpPr>
        <p:spPr>
          <a:xfrm>
            <a:off x="6182345" y="3339419"/>
            <a:ext cx="853242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30" name="Picture 6" descr="Library free icon">
            <a:extLst>
              <a:ext uri="{FF2B5EF4-FFF2-40B4-BE49-F238E27FC236}">
                <a16:creationId xmlns:a16="http://schemas.microsoft.com/office/drawing/2014/main" id="{2F8C7046-208B-40C4-B54D-A22CFC99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33" y="1143172"/>
            <a:ext cx="1248366" cy="124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Wifi free icon">
            <a:extLst>
              <a:ext uri="{FF2B5EF4-FFF2-40B4-BE49-F238E27FC236}">
                <a16:creationId xmlns:a16="http://schemas.microsoft.com/office/drawing/2014/main" id="{D33CE130-44BE-4F2D-951E-22CA3ABF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63" y="1271669"/>
            <a:ext cx="1014817" cy="10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C8B085E-D2FC-4CA0-AFBE-DC77C6135E18}"/>
              </a:ext>
            </a:extLst>
          </p:cNvPr>
          <p:cNvCxnSpPr>
            <a:cxnSpLocks/>
          </p:cNvCxnSpPr>
          <p:nvPr/>
        </p:nvCxnSpPr>
        <p:spPr>
          <a:xfrm flipV="1">
            <a:off x="4226560" y="2391538"/>
            <a:ext cx="599440" cy="71641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CC44EB-9D59-427C-9BF2-813AF17FAAC2}"/>
              </a:ext>
            </a:extLst>
          </p:cNvPr>
          <p:cNvSpPr txBox="1"/>
          <p:nvPr/>
        </p:nvSpPr>
        <p:spPr>
          <a:xfrm rot="18446373">
            <a:off x="3935363" y="2322991"/>
            <a:ext cx="853242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ID,PW</a:t>
            </a:r>
          </a:p>
        </p:txBody>
      </p:sp>
    </p:spTree>
    <p:extLst>
      <p:ext uri="{BB962C8B-B14F-4D97-AF65-F5344CB8AC3E}">
        <p14:creationId xmlns:p14="http://schemas.microsoft.com/office/powerpoint/2010/main" val="363248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63531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사용자가 등록한 카페의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정보를 이용하여 쉽게 연결할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4098" name="Picture 2" descr="Wifi free icon">
            <a:extLst>
              <a:ext uri="{FF2B5EF4-FFF2-40B4-BE49-F238E27FC236}">
                <a16:creationId xmlns:a16="http://schemas.microsoft.com/office/drawing/2014/main" id="{E93A2779-8611-4671-9564-281030D1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32902"/>
            <a:ext cx="2010162" cy="20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71441EED-D276-401A-AD43-C8E200C01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320" y="3196004"/>
            <a:ext cx="3058160" cy="105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Wifi free icon">
            <a:extLst>
              <a:ext uri="{FF2B5EF4-FFF2-40B4-BE49-F238E27FC236}">
                <a16:creationId xmlns:a16="http://schemas.microsoft.com/office/drawing/2014/main" id="{15ADEDC0-BC3B-403C-BB46-46CBE0CE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544" y="4247247"/>
            <a:ext cx="2010162" cy="20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FD2DFF-811A-4511-B6DC-9362CF45CC17}"/>
              </a:ext>
            </a:extLst>
          </p:cNvPr>
          <p:cNvCxnSpPr>
            <a:cxnSpLocks/>
          </p:cNvCxnSpPr>
          <p:nvPr/>
        </p:nvCxnSpPr>
        <p:spPr>
          <a:xfrm>
            <a:off x="5210397" y="3194970"/>
            <a:ext cx="2866379" cy="52665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40A102D-C700-4AF6-A1B2-D8A043FBF0D0}"/>
              </a:ext>
            </a:extLst>
          </p:cNvPr>
          <p:cNvCxnSpPr>
            <a:cxnSpLocks/>
          </p:cNvCxnSpPr>
          <p:nvPr/>
        </p:nvCxnSpPr>
        <p:spPr>
          <a:xfrm flipH="1">
            <a:off x="5313680" y="4503748"/>
            <a:ext cx="2686671" cy="74858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284EE1-3758-41C7-85DA-1CFC97949154}"/>
              </a:ext>
            </a:extLst>
          </p:cNvPr>
          <p:cNvSpPr txBox="1"/>
          <p:nvPr/>
        </p:nvSpPr>
        <p:spPr>
          <a:xfrm>
            <a:off x="6138158" y="4974966"/>
            <a:ext cx="1068635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DA138E-0023-4137-BB46-E179AAA226D4}"/>
              </a:ext>
            </a:extLst>
          </p:cNvPr>
          <p:cNvSpPr txBox="1"/>
          <p:nvPr/>
        </p:nvSpPr>
        <p:spPr>
          <a:xfrm>
            <a:off x="6096000" y="2910193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910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490</Words>
  <Application>Microsoft Office PowerPoint</Application>
  <PresentationFormat>와이드스크린</PresentationFormat>
  <Paragraphs>170</Paragraphs>
  <Slides>18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배달의민족 도현</vt:lpstr>
      <vt:lpstr>나눔바른고딕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185</cp:revision>
  <dcterms:created xsi:type="dcterms:W3CDTF">2016-01-11T10:13:19Z</dcterms:created>
  <dcterms:modified xsi:type="dcterms:W3CDTF">2021-12-06T12:32:13Z</dcterms:modified>
</cp:coreProperties>
</file>